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1"/>
  </p:sldMasterIdLst>
  <p:sldIdLst>
    <p:sldId id="256" r:id="rId2"/>
    <p:sldId id="260" r:id="rId3"/>
    <p:sldId id="265" r:id="rId4"/>
    <p:sldId id="259" r:id="rId5"/>
    <p:sldId id="261" r:id="rId6"/>
    <p:sldId id="262" r:id="rId7"/>
    <p:sldId id="263" r:id="rId8"/>
    <p:sldId id="264" r:id="rId9"/>
    <p:sldId id="25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94660"/>
  </p:normalViewPr>
  <p:slideViewPr>
    <p:cSldViewPr snapToGrid="0">
      <p:cViewPr varScale="1">
        <p:scale>
          <a:sx n="90" d="100"/>
          <a:sy n="90" d="100"/>
        </p:scale>
        <p:origin x="9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3/3/17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3/3/17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3/3/17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605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6863" y="2722563"/>
            <a:ext cx="9144000" cy="2387600"/>
          </a:xfrm>
        </p:spPr>
        <p:txBody>
          <a:bodyPr/>
          <a:lstStyle/>
          <a:p>
            <a:r>
              <a:rPr lang="en-US" dirty="0" smtClean="0"/>
              <a:t>Measuring and Assessing Skills 2017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6863" y="5202238"/>
            <a:ext cx="9144000" cy="1655762"/>
          </a:xfrm>
        </p:spPr>
        <p:txBody>
          <a:bodyPr/>
          <a:lstStyle/>
          <a:p>
            <a:r>
              <a:rPr lang="en-US" dirty="0" smtClean="0"/>
              <a:t>University of Chicago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445" y="611415"/>
            <a:ext cx="4803110" cy="260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04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diversity in skills is an old idea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91151" y="1497493"/>
            <a:ext cx="937570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dirty="0" smtClean="0"/>
              <a:t>Arithmetic</a:t>
            </a:r>
            <a:r>
              <a:rPr lang="en-US" sz="3600" i="1" dirty="0"/>
              <a:t>, grammar, and the other rudiments, as they are </a:t>
            </a:r>
            <a:r>
              <a:rPr lang="en-US" sz="3600" i="1" dirty="0" smtClean="0"/>
              <a:t>called, comprise </a:t>
            </a:r>
            <a:r>
              <a:rPr lang="en-US" sz="3600" i="1" dirty="0"/>
              <a:t>but a small part of the teachings in a school. </a:t>
            </a:r>
            <a:r>
              <a:rPr lang="en-US" sz="3600" i="1" dirty="0" smtClean="0"/>
              <a:t>The rudiments </a:t>
            </a:r>
            <a:r>
              <a:rPr lang="en-US" sz="3600" i="1" dirty="0"/>
              <a:t>of feeling are taught not less than the rudiments </a:t>
            </a:r>
            <a:r>
              <a:rPr lang="en-US" sz="3600" i="1" dirty="0" smtClean="0"/>
              <a:t>of thinking</a:t>
            </a:r>
            <a:r>
              <a:rPr lang="en-US" sz="3600" i="1" dirty="0"/>
              <a:t>. The sentiments and passions get more lessons than </a:t>
            </a:r>
            <a:r>
              <a:rPr lang="en-US" sz="3600" i="1" dirty="0" smtClean="0"/>
              <a:t>the </a:t>
            </a:r>
            <a:r>
              <a:rPr lang="de-DE" sz="3600" i="1" dirty="0" smtClean="0"/>
              <a:t>intellect.</a:t>
            </a:r>
          </a:p>
          <a:p>
            <a:r>
              <a:rPr lang="de-DE" sz="3600" i="1" dirty="0" smtClean="0"/>
              <a:t> </a:t>
            </a:r>
            <a:r>
              <a:rPr lang="de-DE" sz="3600" dirty="0"/>
              <a:t>-Mann (1867, p. 420)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1490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rise in achievement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Despite a common sense idea that many skills matter, we came to rely on achievement tests to assess students, teachers, schools, and even countries</a:t>
            </a:r>
          </a:p>
          <a:p>
            <a:endParaRPr lang="en-US" sz="2800" dirty="0" smtClean="0"/>
          </a:p>
          <a:p>
            <a:r>
              <a:rPr lang="en-US" sz="2800" dirty="0" smtClean="0"/>
              <a:t>They were cost-effective</a:t>
            </a:r>
          </a:p>
          <a:p>
            <a:endParaRPr lang="en-US" sz="2800" dirty="0"/>
          </a:p>
          <a:p>
            <a:r>
              <a:rPr lang="en-US" sz="2800" dirty="0" smtClean="0"/>
              <a:t>Implicit assumption that they captured most of the skills that matter in life</a:t>
            </a:r>
          </a:p>
        </p:txBody>
      </p:sp>
    </p:spTree>
    <p:extLst>
      <p:ext uri="{BB962C8B-B14F-4D97-AF65-F5344CB8AC3E}">
        <p14:creationId xmlns:p14="http://schemas.microsoft.com/office/powerpoint/2010/main" val="322279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hard evidence is new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49287"/>
            <a:ext cx="8596668" cy="4292075"/>
          </a:xfrm>
        </p:spPr>
        <p:txBody>
          <a:bodyPr>
            <a:noAutofit/>
          </a:bodyPr>
          <a:lstStyle/>
          <a:p>
            <a:r>
              <a:rPr lang="en-US" sz="2600" dirty="0" smtClean="0"/>
              <a:t>A growing body of evidence has shown the importance of skills not captured by traditional measures of skill like IQ tests or achievement tests</a:t>
            </a:r>
          </a:p>
          <a:p>
            <a:endParaRPr lang="en-US" sz="2600" dirty="0" smtClean="0"/>
          </a:p>
          <a:p>
            <a:r>
              <a:rPr lang="en-US" sz="2600" dirty="0" smtClean="0"/>
              <a:t>These measures are predictive of later life outcomes and can be influenced by interventions</a:t>
            </a:r>
          </a:p>
          <a:p>
            <a:endParaRPr lang="en-US" sz="2600" dirty="0"/>
          </a:p>
          <a:p>
            <a:r>
              <a:rPr lang="en-US" sz="2600" dirty="0" smtClean="0"/>
              <a:t>This type of evidence has captured the attention of policy-makers who need reliable ways to track progress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18119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task is not easy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5" y="1323009"/>
            <a:ext cx="7552266" cy="4740990"/>
          </a:xfrm>
        </p:spPr>
      </p:pic>
    </p:spTree>
    <p:extLst>
      <p:ext uri="{BB962C8B-B14F-4D97-AF65-F5344CB8AC3E}">
        <p14:creationId xmlns:p14="http://schemas.microsoft.com/office/powerpoint/2010/main" val="412200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49357"/>
            <a:ext cx="8596668" cy="1320800"/>
          </a:xfrm>
        </p:spPr>
        <p:txBody>
          <a:bodyPr/>
          <a:lstStyle/>
          <a:p>
            <a:r>
              <a:rPr lang="en-US" dirty="0" smtClean="0"/>
              <a:t>Five main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37253"/>
            <a:ext cx="8596668" cy="4929808"/>
          </a:xfrm>
        </p:spPr>
        <p:txBody>
          <a:bodyPr>
            <a:normAutofit/>
          </a:bodyPr>
          <a:lstStyle/>
          <a:p>
            <a:pPr marL="457200" indent="-457200" fontAlgn="base">
              <a:buFont typeface="+mj-lt"/>
              <a:buAutoNum type="arabicPeriod"/>
            </a:pPr>
            <a:r>
              <a:rPr lang="en-US" sz="2800" dirty="0"/>
              <a:t>How predictive are elicited measurements of skill of both short-run and long-run outcomes?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800" dirty="0"/>
              <a:t>How important are incentives and contexts in the measurement of skills?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800" dirty="0"/>
              <a:t>Do differences in environments change the predictive accuracy of elicited measures of skill?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800" dirty="0"/>
              <a:t>How can separate components of skill be identified?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800" dirty="0"/>
              <a:t>Are measurements of skills comparable across elicitation strategies?</a:t>
            </a:r>
          </a:p>
          <a:p>
            <a:pPr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81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broad set of topics and scholars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Address some of these questions with perspectives from a diverse set of fields: economics, education, psychology, and neuroscience</a:t>
            </a:r>
          </a:p>
          <a:p>
            <a:endParaRPr lang="en-US" sz="2800" dirty="0" smtClean="0"/>
          </a:p>
          <a:p>
            <a:r>
              <a:rPr lang="en-US" sz="2800" dirty="0" smtClean="0"/>
              <a:t>Consider several strategies, including self-reports, games, neural networks, and broader types of manifest behavior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4308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administrative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Speakers will have 40 minutes, discussants will have 10 minutes, and there will be 10 minutes for general discussion (we will be strict!) 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4832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36035"/>
            <a:ext cx="8596668" cy="43053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Support from:</a:t>
            </a:r>
          </a:p>
          <a:p>
            <a:r>
              <a:rPr lang="en-US" sz="2400" dirty="0"/>
              <a:t>The National Institute of Health </a:t>
            </a:r>
          </a:p>
          <a:p>
            <a:r>
              <a:rPr lang="en-US" sz="2400" dirty="0"/>
              <a:t>The Research Network on the Determinants of Life Course Capabilities and Outcomes (Led by James Heckman and Angela Duckworth</a:t>
            </a:r>
            <a:r>
              <a:rPr lang="en-US" sz="2400" dirty="0" smtClean="0"/>
              <a:t>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The CEHD Initiatives Team:</a:t>
            </a:r>
            <a:endParaRPr lang="en-US" sz="2400" dirty="0"/>
          </a:p>
          <a:p>
            <a:r>
              <a:rPr lang="en-US" sz="2400" dirty="0"/>
              <a:t>Octavian </a:t>
            </a:r>
            <a:r>
              <a:rPr lang="en-US" sz="2400" dirty="0" err="1"/>
              <a:t>Busioc</a:t>
            </a:r>
            <a:r>
              <a:rPr lang="en-US" sz="2400" dirty="0"/>
              <a:t>, Kerry Cardoza, Jennifer Pachon</a:t>
            </a:r>
            <a:r>
              <a:rPr lang="en-US" sz="2400" dirty="0" smtClean="0"/>
              <a:t>, </a:t>
            </a:r>
            <a:r>
              <a:rPr lang="en-US" sz="2400" dirty="0"/>
              <a:t>Jordan </a:t>
            </a:r>
            <a:r>
              <a:rPr lang="en-US" sz="2400" dirty="0" smtClean="0"/>
              <a:t>Forrester, and Valorie Nash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4450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382</Words>
  <Application>Microsoft Macintosh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Measuring and Assessing Skills 2017</vt:lpstr>
      <vt:lpstr>A diversity in skills is an old idea</vt:lpstr>
      <vt:lpstr>The rise in achievement tests</vt:lpstr>
      <vt:lpstr>The hard evidence is new</vt:lpstr>
      <vt:lpstr>The task is not easy</vt:lpstr>
      <vt:lpstr>Five main questions</vt:lpstr>
      <vt:lpstr>A broad set of topics and scholars</vt:lpstr>
      <vt:lpstr>A few administrative notes</vt:lpstr>
      <vt:lpstr>Thank you!</vt:lpstr>
    </vt:vector>
  </TitlesOfParts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Kautz</dc:creator>
  <cp:lastModifiedBy>Microsoft Office User</cp:lastModifiedBy>
  <cp:revision>15</cp:revision>
  <dcterms:created xsi:type="dcterms:W3CDTF">2014-09-12T02:18:09Z</dcterms:created>
  <dcterms:modified xsi:type="dcterms:W3CDTF">2017-03-03T14:32:28Z</dcterms:modified>
</cp:coreProperties>
</file>